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7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2" r:id="rId36"/>
    <p:sldId id="303" r:id="rId37"/>
    <p:sldId id="304" r:id="rId38"/>
    <p:sldId id="305" r:id="rId39"/>
    <p:sldId id="30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10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36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73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09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04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92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94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599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93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90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67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184B-0DAF-42BD-9B41-590460E65DA0}" type="datetimeFigureOut">
              <a:rPr lang="en-IN" smtClean="0"/>
              <a:t>19-09-2017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1E52E-CBBD-40A3-9FAE-54AD0034E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85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68760"/>
            <a:ext cx="7772400" cy="3960439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FF00"/>
                </a:solidFill>
              </a:rPr>
              <a:t>Class Diagram and Relationships</a:t>
            </a:r>
            <a:endParaRPr lang="en-IN" sz="8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6632"/>
            <a:ext cx="8712968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8424935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8" y="374345"/>
            <a:ext cx="8779437" cy="60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640"/>
            <a:ext cx="8568952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8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848872" cy="640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496944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16632"/>
            <a:ext cx="8352928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8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20" y="475643"/>
            <a:ext cx="8249644" cy="58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6" y="160705"/>
            <a:ext cx="9217914" cy="6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5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8" y="188640"/>
            <a:ext cx="8934584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7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332656"/>
            <a:ext cx="8363272" cy="61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4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38" y="188640"/>
            <a:ext cx="8825447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7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4" y="260648"/>
            <a:ext cx="9168961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4" y="548680"/>
            <a:ext cx="8849004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2" y="382721"/>
            <a:ext cx="8857166" cy="614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0" y="692696"/>
            <a:ext cx="8974984" cy="54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6" y="388891"/>
            <a:ext cx="8905829" cy="60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3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" y="404664"/>
            <a:ext cx="8737457" cy="59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12" y="375762"/>
            <a:ext cx="8498168" cy="60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1" y="331186"/>
            <a:ext cx="8926875" cy="6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0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9" y="332656"/>
            <a:ext cx="8464277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1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404664"/>
            <a:ext cx="8424936" cy="63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41" y="304631"/>
            <a:ext cx="8786055" cy="614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0" y="332656"/>
            <a:ext cx="8851209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6" y="260648"/>
            <a:ext cx="8961467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5" y="540179"/>
            <a:ext cx="8662563" cy="569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" y="254658"/>
            <a:ext cx="9135372" cy="63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0" y="204536"/>
            <a:ext cx="8962339" cy="63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26" y="332657"/>
            <a:ext cx="7572449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8" y="406773"/>
            <a:ext cx="8211778" cy="60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7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2" y="301598"/>
            <a:ext cx="8993328" cy="61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6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8" y="380290"/>
            <a:ext cx="8362633" cy="60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1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332656"/>
            <a:ext cx="864096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04664"/>
            <a:ext cx="7776864" cy="59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352928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88640"/>
            <a:ext cx="8496943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60649"/>
            <a:ext cx="8856983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0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2656"/>
            <a:ext cx="8784975" cy="61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4</Words>
  <Application>Microsoft Office PowerPoint</Application>
  <PresentationFormat>On-screen Show (4:3)</PresentationFormat>
  <Paragraphs>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Class Diagram and Relationships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Diagram Relationships</dc:title>
  <dc:creator>Nishadha</dc:creator>
  <cp:lastModifiedBy>Harvinder Singh</cp:lastModifiedBy>
  <cp:revision>69</cp:revision>
  <dcterms:created xsi:type="dcterms:W3CDTF">2012-03-02T08:27:06Z</dcterms:created>
  <dcterms:modified xsi:type="dcterms:W3CDTF">2017-09-20T04:15:58Z</dcterms:modified>
</cp:coreProperties>
</file>